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0" r:id="rId5"/>
    <p:sldId id="262" r:id="rId6"/>
    <p:sldId id="264" r:id="rId7"/>
    <p:sldId id="263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57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4024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192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592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271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322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9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8267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8918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7459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5542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341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7C01B-F7B7-4E49-AD1A-46B9118077C8}" type="datetimeFigureOut">
              <a:rPr lang="ru-RU" smtClean="0"/>
              <a:t>03.04.2014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12935-0244-44D7-B15F-A4939D0CA6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285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60704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Примеры применения фильтров и сверток на изображениях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2779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Фильтры размытия на не зашумленном изображении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11088" y="2077792"/>
            <a:ext cx="5738048" cy="4303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3757" y="2499794"/>
            <a:ext cx="1576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Усредняющий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4012831"/>
            <a:ext cx="1551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Фильтр Гаусса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48079" y="5524130"/>
            <a:ext cx="1383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Медианный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699792" y="1636567"/>
            <a:ext cx="3595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Размер</a:t>
            </a:r>
            <a:r>
              <a:rPr lang="ru-RU" dirty="0"/>
              <a:t>ы</a:t>
            </a:r>
            <a:r>
              <a:rPr lang="ru-RU" dirty="0" smtClean="0"/>
              <a:t> ядра</a:t>
            </a:r>
            <a:r>
              <a:rPr lang="en-US" dirty="0" smtClean="0"/>
              <a:t>: </a:t>
            </a:r>
            <a:r>
              <a:rPr lang="ru-RU" dirty="0" smtClean="0"/>
              <a:t>1</a:t>
            </a:r>
            <a:r>
              <a:rPr lang="en-US" dirty="0" smtClean="0"/>
              <a:t>x</a:t>
            </a:r>
            <a:r>
              <a:rPr lang="ru-RU" dirty="0" smtClean="0"/>
              <a:t>1</a:t>
            </a:r>
            <a:r>
              <a:rPr lang="en-US" dirty="0" smtClean="0"/>
              <a:t>, 3x3, 9x9, 27x27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90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Свертки на не зашумленном изображении</a:t>
            </a:r>
            <a:endParaRPr lang="ru-RU" dirty="0"/>
          </a:p>
        </p:txBody>
      </p:sp>
      <p:pic>
        <p:nvPicPr>
          <p:cNvPr id="2050" name="Picture 2" descr="L:\roll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916832"/>
            <a:ext cx="8208912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55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Фильтры размытия на изображении с шумом «соль и перец»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99792" y="2077792"/>
            <a:ext cx="5760640" cy="4303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3757" y="2499794"/>
            <a:ext cx="1576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Усредняющий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4012831"/>
            <a:ext cx="1551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Фильтр Гаусса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48079" y="5524130"/>
            <a:ext cx="1383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Медианный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699792" y="1636567"/>
            <a:ext cx="3595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Размер</a:t>
            </a:r>
            <a:r>
              <a:rPr lang="ru-RU" dirty="0"/>
              <a:t>ы</a:t>
            </a:r>
            <a:r>
              <a:rPr lang="ru-RU" dirty="0" smtClean="0"/>
              <a:t> ядра</a:t>
            </a:r>
            <a:r>
              <a:rPr lang="en-US" dirty="0" smtClean="0"/>
              <a:t>: </a:t>
            </a:r>
            <a:r>
              <a:rPr lang="ru-RU" dirty="0" smtClean="0"/>
              <a:t>1</a:t>
            </a:r>
            <a:r>
              <a:rPr lang="en-US" dirty="0" smtClean="0"/>
              <a:t>x</a:t>
            </a:r>
            <a:r>
              <a:rPr lang="ru-RU" dirty="0" smtClean="0"/>
              <a:t>1</a:t>
            </a:r>
            <a:r>
              <a:rPr lang="en-US" dirty="0" smtClean="0"/>
              <a:t>, 3x3, 9x9, 27x27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207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Свертки на изображениях с шумом «соль и перец»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99793" y="2077792"/>
            <a:ext cx="5760638" cy="4303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3757" y="2499794"/>
            <a:ext cx="1576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Усредняющий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4012831"/>
            <a:ext cx="1551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Фильтр Гаусса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48079" y="5524130"/>
            <a:ext cx="1383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Медианный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699792" y="1636567"/>
            <a:ext cx="3595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Размер</a:t>
            </a:r>
            <a:r>
              <a:rPr lang="ru-RU" dirty="0"/>
              <a:t>ы</a:t>
            </a:r>
            <a:r>
              <a:rPr lang="ru-RU" dirty="0" smtClean="0"/>
              <a:t> ядра</a:t>
            </a:r>
            <a:r>
              <a:rPr lang="en-US" dirty="0" smtClean="0"/>
              <a:t>: </a:t>
            </a:r>
            <a:r>
              <a:rPr lang="ru-RU" dirty="0" smtClean="0"/>
              <a:t>1</a:t>
            </a:r>
            <a:r>
              <a:rPr lang="en-US" dirty="0" smtClean="0"/>
              <a:t>x</a:t>
            </a:r>
            <a:r>
              <a:rPr lang="ru-RU" dirty="0" smtClean="0"/>
              <a:t>1</a:t>
            </a:r>
            <a:r>
              <a:rPr lang="en-US" dirty="0" smtClean="0"/>
              <a:t>, 3x3, 9x9, 27x27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118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Фильтры размытия на изображении с </a:t>
            </a:r>
            <a:r>
              <a:rPr lang="ru-RU" dirty="0" err="1" smtClean="0"/>
              <a:t>гауссовским</a:t>
            </a:r>
            <a:r>
              <a:rPr lang="ru-RU" dirty="0" smtClean="0"/>
              <a:t> шумом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11088" y="2077792"/>
            <a:ext cx="5738048" cy="4303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3757" y="2499794"/>
            <a:ext cx="1576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Усредняющий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4012831"/>
            <a:ext cx="1551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Фильтр Гаусса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48079" y="5524130"/>
            <a:ext cx="1383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Медианный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699792" y="1636567"/>
            <a:ext cx="3595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Размер</a:t>
            </a:r>
            <a:r>
              <a:rPr lang="ru-RU" dirty="0"/>
              <a:t>ы</a:t>
            </a:r>
            <a:r>
              <a:rPr lang="ru-RU" dirty="0" smtClean="0"/>
              <a:t> ядра</a:t>
            </a:r>
            <a:r>
              <a:rPr lang="en-US" dirty="0" smtClean="0"/>
              <a:t>: </a:t>
            </a:r>
            <a:r>
              <a:rPr lang="ru-RU" dirty="0" smtClean="0"/>
              <a:t>1</a:t>
            </a:r>
            <a:r>
              <a:rPr lang="en-US" dirty="0" smtClean="0"/>
              <a:t>x</a:t>
            </a:r>
            <a:r>
              <a:rPr lang="ru-RU" dirty="0" smtClean="0"/>
              <a:t>1</a:t>
            </a:r>
            <a:r>
              <a:rPr lang="en-US" dirty="0" smtClean="0"/>
              <a:t>, 3x3, 9x9, 27x27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200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Свертки на изображениях с </a:t>
            </a:r>
            <a:r>
              <a:rPr lang="ru-RU" dirty="0" err="1" smtClean="0"/>
              <a:t>гауссовским</a:t>
            </a:r>
            <a:r>
              <a:rPr lang="ru-RU" dirty="0" smtClean="0"/>
              <a:t> шумом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11088" y="2077792"/>
            <a:ext cx="5738048" cy="4303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3757" y="2499794"/>
            <a:ext cx="1576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Усредняющий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4012831"/>
            <a:ext cx="1551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Фильтр Гаусса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48079" y="5524130"/>
            <a:ext cx="1383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Медианный</a:t>
            </a:r>
          </a:p>
          <a:p>
            <a:r>
              <a:rPr lang="ru-RU" dirty="0" smtClean="0"/>
              <a:t>фильтр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699792" y="1636567"/>
            <a:ext cx="3595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Размер</a:t>
            </a:r>
            <a:r>
              <a:rPr lang="ru-RU" dirty="0"/>
              <a:t>ы</a:t>
            </a:r>
            <a:r>
              <a:rPr lang="ru-RU" dirty="0" smtClean="0"/>
              <a:t> ядра</a:t>
            </a:r>
            <a:r>
              <a:rPr lang="en-US" dirty="0" smtClean="0"/>
              <a:t>: </a:t>
            </a:r>
            <a:r>
              <a:rPr lang="ru-RU" dirty="0" smtClean="0"/>
              <a:t>1</a:t>
            </a:r>
            <a:r>
              <a:rPr lang="en-US" dirty="0" smtClean="0"/>
              <a:t>x</a:t>
            </a:r>
            <a:r>
              <a:rPr lang="ru-RU" dirty="0" smtClean="0"/>
              <a:t>1</a:t>
            </a:r>
            <a:r>
              <a:rPr lang="en-US" dirty="0" smtClean="0"/>
              <a:t>, 3x3, 9x9, 27x27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104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142</Words>
  <Application>Microsoft Office PowerPoint</Application>
  <PresentationFormat>Экран (4:3)</PresentationFormat>
  <Paragraphs>37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Тема Office</vt:lpstr>
      <vt:lpstr>Примеры применения фильтров и сверток на изображениях</vt:lpstr>
      <vt:lpstr>Фильтры размытия на не зашумленном изображении</vt:lpstr>
      <vt:lpstr>Свертки на не зашумленном изображении</vt:lpstr>
      <vt:lpstr>Фильтры размытия на изображении с шумом «соль и перец»</vt:lpstr>
      <vt:lpstr>Свертки на изображениях с шумом «соль и перец»</vt:lpstr>
      <vt:lpstr>Фильтры размытия на изображении с гауссовским шумом</vt:lpstr>
      <vt:lpstr>Свертки на изображениях с гауссовским шумом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Применение фильтров и сверток на зашумленных изображениях</dc:title>
  <dc:creator>Scred</dc:creator>
  <cp:lastModifiedBy>Scred</cp:lastModifiedBy>
  <cp:revision>4</cp:revision>
  <dcterms:created xsi:type="dcterms:W3CDTF">2014-04-03T06:08:47Z</dcterms:created>
  <dcterms:modified xsi:type="dcterms:W3CDTF">2014-04-03T08:55:05Z</dcterms:modified>
</cp:coreProperties>
</file>

<file path=docProps/thumbnail.jpeg>
</file>